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68" r:id="rId4"/>
    <p:sldId id="270" r:id="rId5"/>
    <p:sldId id="271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061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53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055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8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941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083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358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22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3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66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326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42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33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17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05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364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0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E592AA-BB9D-4476-BBC9-77BBE98BF96B}" type="datetimeFigureOut">
              <a:rPr lang="en-IE" smtClean="0"/>
              <a:t>04/06/2026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A88D-A1FE-489D-BEB2-B2379A3BC2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0324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34F5-864C-43E8-8759-D30354A38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dirty="0"/>
              <a:t>Parents School Uniform Survey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AFF0-6BEA-4FDD-AFBA-894845335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Scoil Íde Primary School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977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Do you think a change in school tracksuit should be phased in over a number of years?. Number of responses: 116 responses.">
            <a:extLst>
              <a:ext uri="{FF2B5EF4-FFF2-40B4-BE49-F238E27FC236}">
                <a16:creationId xmlns:a16="http://schemas.microsoft.com/office/drawing/2014/main" id="{B6A41E86-514A-4B54-803D-4DBDDCBD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Would you like to see an update to the design and fabric of the current school tracksuit? &#10;&#10;. Number of responses: 116 responses.">
            <a:extLst>
              <a:ext uri="{FF2B5EF4-FFF2-40B4-BE49-F238E27FC236}">
                <a16:creationId xmlns:a16="http://schemas.microsoft.com/office/drawing/2014/main" id="{314ADAC1-12EB-4A48-9AD0-B6952EE3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76AC-E91B-400F-90F0-A0411859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wanted to find out!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4EA1-DF82-4A85-A608-32CB165E4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Parental views on the relevance and function of the formal uniform in the school. 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Parental views on whether school should move to a tracksuit only in classes from junior infants to first.</a:t>
            </a:r>
            <a:endParaRPr lang="en-GB" sz="3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Parental views about potentially changing the fabric and design of the school tracksuit.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0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4B64-394C-4A80-B532-A9E4DDBB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found out!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955F-8D2F-4714-8532-B01BEC93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80/90 per cent of parents surveyed think the formal uniform promotes a sense of identity and belonging, and that it should be worn when representing the school.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 per cent of parents surveyed feel children from juniors – 1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class should have both a formal uniform and a tracksuit, while 42 per cent feel it should be a tracksuit only.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 surveyed are almost 50/50 split on the suggestion of reviewing the design and fabric of the current school tracksuit.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513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497C-EE90-4A17-B098-FA809007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C101-B543-4DD7-B92D-02C64F13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school will retain its crested formal uniform garments: sky blue cardigan/jumper and crested tracksuit.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acknowledgement of the closeness of the figures relating to tracksuit versus tracksuit &amp; uniform, the school is adopting a flexible approach to the wearing of tracksuits, especially in classes from junior infants to first class.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children in our junior classes may wear a tracksuit daily, and parents do not have to purchase the formal uniform if they do not wish to; however,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crested tracksuit is compulsory daily, and no alternative sports clothing will be allowed.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school will review the fabric and design of the current tracksuit. This will commence next year, as per the views of all stakeholders, staff, children and parents.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871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C268-F4C4-4BA7-ABDF-05DAA62F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407"/>
          </a:xfrm>
        </p:spPr>
        <p:txBody>
          <a:bodyPr/>
          <a:lstStyle/>
          <a:p>
            <a:r>
              <a:rPr lang="en-GB" dirty="0"/>
              <a:t>Other information…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D989-7332-4072-AA71-34DAE223B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school has a large stock of preloved crested uniform/tracksuit garments which are available on a case-by-case basis.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school clothing requirements are generic.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school has an annual uniform sale run by the Parents’ Association, and uniform/tracksuits are sold at a very low cost.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flexible approach towards the wearing of the tracksuit enables our younger children to wear their tracksuit daily.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staff believe this flexible approach will be beneficial for children with sensory needs/additional needs/toileting needs, as well as promoting ease of movement.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Girls are permitted to wear formal navy trousers and a jumper as part of the formal uniform. This option has always been available. 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Do you think the school uniform promotes identity and belonging?. Number of responses: 116 responses.">
            <a:extLst>
              <a:ext uri="{FF2B5EF4-FFF2-40B4-BE49-F238E27FC236}">
                <a16:creationId xmlns:a16="http://schemas.microsoft.com/office/drawing/2014/main" id="{C7FD66DB-8BA8-41E0-AA91-3595301A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6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Do you think your child/children should wear the formal school uniform when representing the school at various events?. Number of responses: 116 responses.">
            <a:extLst>
              <a:ext uri="{FF2B5EF4-FFF2-40B4-BE49-F238E27FC236}">
                <a16:creationId xmlns:a16="http://schemas.microsoft.com/office/drawing/2014/main" id="{C3A908F6-6226-4724-9116-F1629E72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0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Do you feel that your child/children should wear a tracksuit only when they are in the following years? (Check all boxes that apply) . Number of responses: 116 responses.">
            <a:extLst>
              <a:ext uri="{FF2B5EF4-FFF2-40B4-BE49-F238E27FC236}">
                <a16:creationId xmlns:a16="http://schemas.microsoft.com/office/drawing/2014/main" id="{7E0FB62A-3D1E-4A4E-8540-958A6947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Do you think that children should have a tracksuit and a formal school uniform in Junior Infants, Senior Infants and First Class. . Number of responses: 116 responses.">
            <a:extLst>
              <a:ext uri="{FF2B5EF4-FFF2-40B4-BE49-F238E27FC236}">
                <a16:creationId xmlns:a16="http://schemas.microsoft.com/office/drawing/2014/main" id="{46DE4FE7-B6CE-4BE9-B12D-AA91331F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79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5517</TotalTime>
  <Words>427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Parents School Uniform Survey 2026</vt:lpstr>
      <vt:lpstr>What we wanted to find out!</vt:lpstr>
      <vt:lpstr>What we found out!</vt:lpstr>
      <vt:lpstr>Next steps…</vt:lpstr>
      <vt:lpstr>Other information…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Uniform Survey 2026</dc:title>
  <dc:creator>User</dc:creator>
  <cp:lastModifiedBy>User</cp:lastModifiedBy>
  <cp:revision>15</cp:revision>
  <dcterms:created xsi:type="dcterms:W3CDTF">2026-06-04T14:53:43Z</dcterms:created>
  <dcterms:modified xsi:type="dcterms:W3CDTF">2026-06-08T11:00:43Z</dcterms:modified>
</cp:coreProperties>
</file>